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regular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customXml" Target="../customXml/item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font" Target="fonts/MontserratExtraBold-bold.fntdata"/><Relationship Id="rId16" Type="http://schemas.openxmlformats.org/officeDocument/2006/relationships/slide" Target="slides/slide12.xml"/><Relationship Id="rId24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customXml" Target="../customXml/item2.xml"/><Relationship Id="rId23" Type="http://schemas.openxmlformats.org/officeDocument/2006/relationships/font" Target="fonts/Montserrat-italic.fntdata"/><Relationship Id="rId28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1.xml"/><Relationship Id="rId22" Type="http://schemas.openxmlformats.org/officeDocument/2006/relationships/font" Target="fonts/Montserrat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Medium-italic.fntdata"/><Relationship Id="rId30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c20b144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c20b144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a3ca45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a3ca45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c20b144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c20b144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c20b144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c20b144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20b144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c20b144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c20b144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c20b144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c20b1449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c20b1449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20b14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20b14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20b144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20b144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20b144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20b144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20b144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c20b144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c20b144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c20b144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c20b144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c20b144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c20b144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c20b144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8181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ElastiCache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ElastiCache Engines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ElastiCache for Redis from Amazon: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structures.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Point-in-time snapshot support.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ElastiCache Engines</a:t>
            </a:r>
            <a:endParaRPr/>
          </a:p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938500" y="1246025"/>
            <a:ext cx="4998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Apps like: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Gaming.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Geographic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Caching.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Session stores.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Queuing.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450" y="2774225"/>
            <a:ext cx="2902100" cy="151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677300" y="4450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ElastiCache Engines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767725" y="1316350"/>
            <a:ext cx="543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ElastiCache for Memcached by Amazon.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our data-intensive apps: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Scalable caching layer.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ElastiCache Use Cases</a:t>
            </a:r>
            <a:endParaRPr/>
          </a:p>
        </p:txBody>
      </p:sp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Caching: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ElastiCache can be utilised as a highly accessible in-memory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Reduce access latency, enhance throughput, and relieve the burden on our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ElastiCache Use 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Session store: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maintain session information.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Online applications, such as games, e-commerce websites, and social media platforms, frequently require session management.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6873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ElastiCache Use 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868175" y="1135175"/>
            <a:ext cx="71721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Machine learning: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Fast in-memory data store.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 and deploy machine learning models.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Redis can be used in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Fraud detection in gaming.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Financial services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Real-time bidding in Ad tech.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ElastiCache Use 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1"/>
          <p:cNvSpPr txBox="1"/>
          <p:nvPr>
            <p:ph idx="1" type="body"/>
          </p:nvPr>
        </p:nvSpPr>
        <p:spPr>
          <a:xfrm>
            <a:off x="938500" y="1246025"/>
            <a:ext cx="673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Real-Time Analytics: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In-memory data storage with streaming solutions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Kinesis.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Real-time analytics in areas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Social media.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 targeting.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Personalization.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57225" y="45505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5350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ElastiCache?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ElastiCache.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ElastiCache.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should we use caching?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ElastiCache Engines.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of ElastiCache?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275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ElastiCache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Easy to set up, run, and scale popular open-source in-memory data storage on the cloud.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 throughput and low latency in-memory data stores.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new Caching, Session Stores, Gaming, Real-Time Analytics, and Queuing are all prominent real-time.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27075" y="48520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ElastiCache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27075" y="1416450"/>
            <a:ext cx="6023400" cy="28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ignificant impact on the success of our website and business.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Requests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Send it more quickly if it is cached.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800" y="2410525"/>
            <a:ext cx="21050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97400" y="4550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ElastiCache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747625" y="1266125"/>
            <a:ext cx="670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Exceptional performance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Applications that require sub-millisecond response times.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ElastiCache provides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Safe.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Lightning-fast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250" y="25476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707425" y="47515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ElastiCache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777775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Fully managed: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Hardware provisioning, software patching, setup, configuration, monitoring, failure recovery, and backups.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ensure that the workloads are up and running.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96925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ElastiCache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727525" y="12560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Scalable: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ElastiCache can scale out, scale in and scale-up.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Sharding allows for write and memory scaling.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Dividing a single dataset among many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77300" y="404825"/>
            <a:ext cx="5480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Elasticache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828000" y="1246025"/>
            <a:ext cx="4466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Peloton.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Airbnb.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Tinder.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Pokémon Company.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25" y="1583400"/>
            <a:ext cx="350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225" y="30407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660300" y="495250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Caching</a:t>
            </a:r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767700" y="1456650"/>
            <a:ext cx="55209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slow or expensive to obtain.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data is frequently accessed by others.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Staleness.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8EFECEA-2D1C-4350-99CD-F863F757850A}"/>
</file>

<file path=customXml/itemProps2.xml><?xml version="1.0" encoding="utf-8"?>
<ds:datastoreItem xmlns:ds="http://schemas.openxmlformats.org/officeDocument/2006/customXml" ds:itemID="{BA2680A6-741F-4708-9304-687E33D278FD}"/>
</file>

<file path=customXml/itemProps3.xml><?xml version="1.0" encoding="utf-8"?>
<ds:datastoreItem xmlns:ds="http://schemas.openxmlformats.org/officeDocument/2006/customXml" ds:itemID="{4DC51460-DBE1-45BD-AF62-A27D9C54085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